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362" r:id="rId4"/>
    <p:sldId id="390" r:id="rId5"/>
    <p:sldId id="381" r:id="rId6"/>
    <p:sldId id="386" r:id="rId7"/>
    <p:sldId id="389" r:id="rId8"/>
    <p:sldId id="269" r:id="rId9"/>
  </p:sldIdLst>
  <p:sldSz cx="9144000" cy="6858000" type="screen4x3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uong" initials="c" lastIdx="1" clrIdx="0"/>
  <p:cmAuthor id="1" name="Dung" initials="D" lastIdx="0" clrIdx="1">
    <p:extLst>
      <p:ext uri="{19B8F6BF-5375-455C-9EA6-DF929625EA0E}">
        <p15:presenceInfo xmlns:p15="http://schemas.microsoft.com/office/powerpoint/2012/main" userId="9b9a8f5b8348576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B5998"/>
    <a:srgbClr val="A3A301"/>
    <a:srgbClr val="999966"/>
    <a:srgbClr val="F79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40" autoAdjust="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32C28-07C5-4CB8-9C21-6E8188750B28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915CF-F46C-4763-82E1-FD5540CCD6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962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802E1-5E4E-445F-8C87-3215EBA749B8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FA056-F726-4EC8-B1D9-164B947781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25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FA056-F726-4EC8-B1D9-164B9477819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79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FA056-F726-4EC8-B1D9-164B9477819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8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FA056-F726-4EC8-B1D9-164B9477819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74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FA056-F726-4EC8-B1D9-164B9477819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22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FA056-F726-4EC8-B1D9-164B9477819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279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FA056-F726-4EC8-B1D9-164B9477819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784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FA056-F726-4EC8-B1D9-164B9477819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652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65176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©VNTA 2016. All Right Reserved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23360" y="6492875"/>
            <a:ext cx="18288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www.vnta.gov.vn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1828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651760" cy="365125"/>
          </a:xfrm>
        </p:spPr>
        <p:txBody>
          <a:bodyPr/>
          <a:lstStyle/>
          <a:p>
            <a:r>
              <a:rPr lang="en-US" smtClean="0"/>
              <a:t>©VNTA 2016. All Right Reserved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©VNTA 2016. All Right Reserved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65176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©VNTA 2016. All Right Reserved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23360" y="6492875"/>
            <a:ext cx="18288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www.vnta.gov.vn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18288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651760" cy="365125"/>
          </a:xfrm>
        </p:spPr>
        <p:txBody>
          <a:bodyPr/>
          <a:lstStyle/>
          <a:p>
            <a:r>
              <a:rPr lang="en-US" smtClean="0"/>
              <a:t>©VNTA 2016. All Right Reserved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23360" y="6477000"/>
            <a:ext cx="1828800" cy="365125"/>
          </a:xfrm>
        </p:spPr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1828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651760" cy="365125"/>
          </a:xfrm>
        </p:spPr>
        <p:txBody>
          <a:bodyPr/>
          <a:lstStyle/>
          <a:p>
            <a:r>
              <a:rPr lang="en-US" smtClean="0"/>
              <a:t>©VNTA 2016. All Right Reserved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651760" cy="365125"/>
          </a:xfrm>
        </p:spPr>
        <p:txBody>
          <a:bodyPr/>
          <a:lstStyle/>
          <a:p>
            <a:r>
              <a:rPr lang="en-US" smtClean="0"/>
              <a:t>©VNTA 2016. All Right Reserved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651760" cy="365125"/>
          </a:xfrm>
        </p:spPr>
        <p:txBody>
          <a:bodyPr/>
          <a:lstStyle/>
          <a:p>
            <a:r>
              <a:rPr lang="en-US" smtClean="0"/>
              <a:t>©VNTA 2016. All Right Reserved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©VNTA 2016. All Right Reserved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651760" cy="365125"/>
          </a:xfrm>
        </p:spPr>
        <p:txBody>
          <a:bodyPr/>
          <a:lstStyle/>
          <a:p>
            <a:r>
              <a:rPr lang="en-US" smtClean="0"/>
              <a:t>©VNTA 2016. All Right Reserved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651760" cy="365125"/>
          </a:xfrm>
        </p:spPr>
        <p:txBody>
          <a:bodyPr/>
          <a:lstStyle/>
          <a:p>
            <a:r>
              <a:rPr lang="en-US" smtClean="0"/>
              <a:t>©VNTA 2016. All Right Reserved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©VNTA 2016. All Right Reserved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23360" y="6492875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www.vnta.gov.vn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7212650"/>
              </p:ext>
            </p:extLst>
          </p:nvPr>
        </p:nvGraphicFramePr>
        <p:xfrm>
          <a:off x="0" y="6172201"/>
          <a:ext cx="9144000" cy="3962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1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7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7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7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2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Helvetica" panose="020B0500000000000000" pitchFamily="34" charset="0"/>
                        <a:ea typeface="Helvetica" panose="020B0500000000000000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3B599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Helvetica" panose="020B0500000000000000" pitchFamily="34" charset="0"/>
                        <a:ea typeface="Helvetica" panose="020B0500000000000000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7901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Helvetica" panose="020B0500000000000000" pitchFamily="34" charset="0"/>
                        <a:ea typeface="Helvetica" panose="020B0500000000000000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cap="none" spc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VNTA</a:t>
                      </a:r>
                      <a:r>
                        <a:rPr lang="en-US" sz="1600" b="0" cap="none" spc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   </a:t>
                      </a: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3A3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2667000"/>
          </a:xfrm>
        </p:spPr>
        <p:txBody>
          <a:bodyPr>
            <a:normAutofit/>
          </a:bodyPr>
          <a:lstStyle/>
          <a:p>
            <a:r>
              <a:rPr lang="en-US" sz="45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CÔNG TÁC</a:t>
            </a:r>
            <a:br>
              <a:rPr lang="en-US" sz="45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5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KIỂM ĐỊNH BTS, PTTH</a:t>
            </a:r>
            <a:endParaRPr lang="en-US" sz="450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F:\Work\Luu\Mau Template Powerpoint\template bann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63050" cy="117157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15240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BỘ THÔNG TIN VÀ TRUYỀN THÔNG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33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CỤC VIỄN THÔNG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492875"/>
            <a:ext cx="1386840" cy="365125"/>
          </a:xfrm>
        </p:spPr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926" y="1752600"/>
            <a:ext cx="7638473" cy="3657600"/>
          </a:xfrm>
        </p:spPr>
        <p:txBody>
          <a:bodyPr>
            <a:noAutofit/>
          </a:bodyPr>
          <a:lstStyle/>
          <a:p>
            <a:pPr algn="just"/>
            <a:r>
              <a:rPr lang="en-US" sz="30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KẾT QUẢ XỬ LÝ HỒ SƠ TỒN ĐỌNG VỀ KIỂM ĐỊNH TRẠM GỐC</a:t>
            </a:r>
          </a:p>
          <a:p>
            <a:pPr algn="just"/>
            <a:r>
              <a:rPr lang="en-US" sz="30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TRIỂN KHAI KIỂM ĐỊNH ĐÀI PHÁT THANH, ĐÀI TRUYỀN HÌNH</a:t>
            </a:r>
          </a:p>
          <a:p>
            <a:pPr algn="just"/>
            <a:r>
              <a:rPr lang="en-US" sz="30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QUY ĐỊNH VỀ MỨC THU PHÍ THẨM ĐỊNH</a:t>
            </a:r>
          </a:p>
          <a:p>
            <a:pPr algn="just"/>
            <a:r>
              <a:rPr lang="en-US" sz="30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KIẾN NGHỊ, ĐỀ XUẤT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895927" y="457200"/>
            <a:ext cx="7257473" cy="762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b="1" smtClean="0">
                <a:latin typeface="Times New Roman" pitchFamily="18" charset="0"/>
                <a:ea typeface="Times New Roman" charset="0"/>
                <a:cs typeface="Times New Roman" pitchFamily="18" charset="0"/>
              </a:rPr>
              <a:t>NỘI DUNG</a:t>
            </a:r>
            <a:endParaRPr lang="vi-VN" sz="4200" b="1" dirty="0">
              <a:latin typeface="Times New Roman" pitchFamily="18" charset="0"/>
              <a:ea typeface="Times New Roman" charset="0"/>
              <a:cs typeface="Times New Roman" pitchFamily="18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492875"/>
            <a:ext cx="1386840" cy="365125"/>
          </a:xfrm>
        </p:spPr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1"/>
            <a:ext cx="6400800" cy="3886200"/>
          </a:xfrm>
        </p:spPr>
        <p:txBody>
          <a:bodyPr>
            <a:normAutofit/>
          </a:bodyPr>
          <a:lstStyle/>
          <a:p>
            <a:pPr marL="0" indent="0" algn="just" eaLnBrk="0" hangingPunct="0">
              <a:spcBef>
                <a:spcPts val="1200"/>
              </a:spcBef>
              <a:buClr>
                <a:schemeClr val="tx2">
                  <a:lumMod val="75000"/>
                </a:schemeClr>
              </a:buClr>
              <a:buNone/>
              <a:defRPr/>
            </a:pPr>
            <a:r>
              <a:rPr lang="en-US" sz="28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02 Thông tư quy định về kiểm định:</a:t>
            </a:r>
          </a:p>
          <a:p>
            <a:pPr marL="0" indent="0" algn="just" eaLnBrk="0" hangingPunct="0">
              <a:spcBef>
                <a:spcPts val="1200"/>
              </a:spcBef>
              <a:buClr>
                <a:schemeClr val="tx2">
                  <a:lumMod val="75000"/>
                </a:schemeClr>
              </a:buClr>
              <a:buNone/>
              <a:defRPr/>
            </a:pPr>
            <a:r>
              <a:rPr lang="en-US" sz="28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Thông tư số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07/2020/TT-BTTTT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ngày 13/4/2020 Quy định về kiểm định thiết bị viễn thông, đài vô tuyến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điện.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0" hangingPunct="0">
              <a:spcBef>
                <a:spcPts val="1200"/>
              </a:spcBef>
              <a:buClr>
                <a:schemeClr val="tx2">
                  <a:lumMod val="75000"/>
                </a:schemeClr>
              </a:buClr>
              <a:buNone/>
              <a:defRPr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Thông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tư số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08/2020/TT-BTTTT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ngày 13/4/2020 ban hành Danh mục và Quy trình kiểm định thiết bị viễn thông, đài vô tuyến điện bắt buộc kiểm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định.</a:t>
            </a:r>
            <a:endParaRPr lang="en-US" sz="2800" b="1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09600" y="228600"/>
            <a:ext cx="8000999" cy="6096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smtClean="0">
                <a:latin typeface="Times New Roman" pitchFamily="18" charset="0"/>
                <a:ea typeface="Times New Roman" charset="0"/>
                <a:cs typeface="Times New Roman" pitchFamily="18" charset="0"/>
              </a:rPr>
              <a:t>KẾT QUẢ XỬ </a:t>
            </a:r>
            <a:r>
              <a:rPr lang="en-US" sz="3000" b="1">
                <a:latin typeface="Times New Roman" pitchFamily="18" charset="0"/>
                <a:ea typeface="Times New Roman" charset="0"/>
                <a:cs typeface="Times New Roman" pitchFamily="18" charset="0"/>
              </a:rPr>
              <a:t>LÝ HỒ SƠ TỒN ĐỌNG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492875"/>
            <a:ext cx="1386840" cy="365125"/>
          </a:xfrm>
        </p:spPr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1828800"/>
            <a:ext cx="1487552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59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4876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 chức kiểm định: </a:t>
            </a:r>
          </a:p>
          <a:p>
            <a:pPr marL="0" indent="0" algn="just">
              <a:buNone/>
            </a:pP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 tâm Đo lường Chất lượng Viễn thông</a:t>
            </a:r>
          </a:p>
          <a:p>
            <a:pPr marL="0" indent="0" algn="just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Địa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chỉ: Tòa nhà Cục Viễn thông, phố Dương Đình Nghệ, phường Yên Hòa, quận Cầu Giấy,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Tp.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Hà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Clr>
                <a:schemeClr val="tx2">
                  <a:lumMod val="75000"/>
                </a:schemeClr>
              </a:buClr>
              <a:buNone/>
              <a:defRPr/>
            </a:pPr>
            <a:r>
              <a:rPr lang="en-US" sz="280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Ngày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31/8/2020, Trung tâm đã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công tác thẩm định hồ sơ, cấp và trả GCN kiểm định đối với 7660 hồ sơ tồn đọng đề nghị kiểm định trạm gốc. </a:t>
            </a:r>
          </a:p>
          <a:p>
            <a:pPr marL="0" indent="0" algn="just" eaLnBrk="0" hangingPunct="0">
              <a:spcBef>
                <a:spcPts val="1200"/>
              </a:spcBef>
              <a:buClr>
                <a:schemeClr val="tx2">
                  <a:lumMod val="75000"/>
                </a:schemeClr>
              </a:buClr>
              <a:buNone/>
              <a:defRPr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492875"/>
            <a:ext cx="1386840" cy="365125"/>
          </a:xfrm>
        </p:spPr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09600" y="228600"/>
            <a:ext cx="8000999" cy="6096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smtClean="0">
                <a:latin typeface="Times New Roman" pitchFamily="18" charset="0"/>
                <a:ea typeface="Times New Roman" charset="0"/>
                <a:cs typeface="Times New Roman" pitchFamily="18" charset="0"/>
              </a:rPr>
              <a:t>KẾT QUẢ XỬ </a:t>
            </a:r>
            <a:r>
              <a:rPr lang="en-US" sz="3000" b="1">
                <a:latin typeface="Times New Roman" pitchFamily="18" charset="0"/>
                <a:ea typeface="Times New Roman" charset="0"/>
                <a:cs typeface="Times New Roman" pitchFamily="18" charset="0"/>
              </a:rPr>
              <a:t>LÝ HỒ SƠ TỒN ĐỌNG</a:t>
            </a:r>
          </a:p>
        </p:txBody>
      </p:sp>
    </p:spTree>
    <p:extLst>
      <p:ext uri="{BB962C8B-B14F-4D97-AF65-F5344CB8AC3E}">
        <p14:creationId xmlns:p14="http://schemas.microsoft.com/office/powerpoint/2010/main" val="89031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4876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Quy chuẩn áp dụng: </a:t>
            </a:r>
            <a:r>
              <a:rPr lang="fr-FR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QCVN </a:t>
            </a:r>
            <a:r>
              <a:rPr lang="fr-FR" sz="2800">
                <a:latin typeface="Times New Roman" panose="02020603050405020304" pitchFamily="18" charset="0"/>
                <a:cs typeface="Times New Roman" panose="02020603050405020304" pitchFamily="18" charset="0"/>
              </a:rPr>
              <a:t>78:2014/BTTTT về Phương pháp đo và mức an toàn phơi nhiễm trường điện từ của Đài </a:t>
            </a:r>
            <a:r>
              <a:rPr lang="fr-FR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 </a:t>
            </a:r>
            <a:r>
              <a:rPr lang="fr-FR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thanh, truyền </a:t>
            </a:r>
            <a:r>
              <a:rPr lang="fr-FR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hình. Tuy nhiên thời gian vừa qua chưa triển khai đo kiểm Đài phát thanh, đài truyền hình.</a:t>
            </a:r>
          </a:p>
          <a:p>
            <a:pPr marL="0" indent="0" algn="just">
              <a:buNone/>
            </a:pPr>
            <a:r>
              <a:rPr lang="fr-FR" sz="2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 tại, q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trình kiểm định đài phát thanh, đài truyền hình đã được Bộ TTTT ban hành tại Thông tư số 08/2020/TT-BTTTT ngày 13/4/2020.	</a:t>
            </a:r>
            <a:endParaRPr lang="en-US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gian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tới,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Cục Viễn thông sẽ tiến hành triển khai kiểm định đài phát thanh, đài truyền hình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 đúng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quy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định.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492875"/>
            <a:ext cx="1386840" cy="365125"/>
          </a:xfrm>
        </p:spPr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09600" y="228600"/>
            <a:ext cx="7989455" cy="9144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smtClean="0">
                <a:latin typeface="Times New Roman" pitchFamily="18" charset="0"/>
                <a:ea typeface="Times New Roman" charset="0"/>
                <a:cs typeface="Times New Roman" pitchFamily="18" charset="0"/>
              </a:rPr>
              <a:t>TRIỂN KHAI KIỂM ĐỊNH ĐÀI PHÁT THANH, ĐÀI TRUYỀN HÌNH</a:t>
            </a:r>
            <a:endParaRPr lang="en-US" sz="3000" b="1">
              <a:latin typeface="Times New Roman" pitchFamily="18" charset="0"/>
              <a:ea typeface="Times New Roman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17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038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Thông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tư số 184/2016/TT-BTC ngày 08/11/2016 quy định về phí thẩm định điều kiện hoạt động viễn thông đối với đài vô tuyến điện.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Hiện tại,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Vụ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Pháp chế - Bộ Tài chính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thẩm định dự thảo Thông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 sửa đổi, bổ sung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Thông tư số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184/2016/TT-BTC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 đang trình ký ban hành.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Dự kiến ban hành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 tư sửa đổi, bổ sung trong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09/2020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và có hiệu lực sau 45 ngày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71500" y="416070"/>
            <a:ext cx="8000999" cy="711056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smtClean="0">
                <a:latin typeface="Times New Roman" pitchFamily="18" charset="0"/>
                <a:ea typeface="Times New Roman" charset="0"/>
                <a:cs typeface="Times New Roman" pitchFamily="18" charset="0"/>
              </a:rPr>
              <a:t>QUY ĐỊNH VỀ </a:t>
            </a:r>
            <a:r>
              <a:rPr lang="en-US" sz="3000" b="1">
                <a:latin typeface="Times New Roman" pitchFamily="18" charset="0"/>
                <a:ea typeface="Times New Roman" charset="0"/>
                <a:cs typeface="Times New Roman" pitchFamily="18" charset="0"/>
              </a:rPr>
              <a:t>MỨC THU PHÍ THẨM ĐỊNH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492875"/>
            <a:ext cx="1386840" cy="365125"/>
          </a:xfrm>
        </p:spPr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9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91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Sở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TTTT đẩy mạnh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thanh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tra, kiểm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tra, xử phạt việc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chấp hành quy định trên địa bàn quản lý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Đôn đốc các doanh nghiệp viễn thông trên địa bàn khi phát triển mạng lưới trạm gốc thực hiện kiểm định trạm gốc trước khi đưa vào sử dụng.</a:t>
            </a:r>
          </a:p>
          <a:p>
            <a:pPr marL="0" indent="0" algn="just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Sở TTTT thường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xuyên theo dõi tình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hiện, trao đổi thông tin, phối hợp với Cục Viễn thông các công tác liên quan đến kiểm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định trên địa bàn quản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71500" y="416070"/>
            <a:ext cx="8000999" cy="711056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smtClean="0">
                <a:latin typeface="Times New Roman" pitchFamily="18" charset="0"/>
                <a:ea typeface="Times New Roman" charset="0"/>
                <a:cs typeface="Times New Roman" pitchFamily="18" charset="0"/>
              </a:rPr>
              <a:t>KIẾN NGHỊ, ĐỀ XUẤT VỚI CÁC SỞ TTTT</a:t>
            </a:r>
            <a:endParaRPr lang="en-US" sz="3000" b="1">
              <a:latin typeface="Times New Roman" pitchFamily="18" charset="0"/>
              <a:ea typeface="Times New Roman" charset="0"/>
              <a:cs typeface="Times New Roman" pitchFamily="18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492875"/>
            <a:ext cx="1386840" cy="365125"/>
          </a:xfrm>
        </p:spPr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2" descr="F:\Work\Luu\Mau Template Powerpoint\template ban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3050" cy="1171575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15240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BỘ THÔNG TIN VÀ TRUYỀN THÔNG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33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CỤC VIỄN THÔNG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33400" y="25908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540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charset="0"/>
                <a:ea typeface="Times New Roman" charset="0"/>
                <a:cs typeface="Times New Roman" charset="0"/>
              </a:rPr>
              <a:t>TRÂN TRỌNG CẢM ƠN</a:t>
            </a:r>
            <a:endParaRPr lang="en-US" sz="540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492875"/>
            <a:ext cx="1386840" cy="365125"/>
          </a:xfrm>
        </p:spPr>
        <p:txBody>
          <a:bodyPr/>
          <a:lstStyle/>
          <a:p>
            <a:r>
              <a:rPr lang="en-US" smtClean="0"/>
              <a:t>www.vnta.gov.vn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r">
          <a:defRPr sz="24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61009B-DE15-4BB3-AAF9-A4614C71BE90}"/>
</file>

<file path=customXml/itemProps2.xml><?xml version="1.0" encoding="utf-8"?>
<ds:datastoreItem xmlns:ds="http://schemas.openxmlformats.org/officeDocument/2006/customXml" ds:itemID="{CCA925F8-33C4-49C9-AE4F-5AE773884F0B}"/>
</file>

<file path=customXml/itemProps3.xml><?xml version="1.0" encoding="utf-8"?>
<ds:datastoreItem xmlns:ds="http://schemas.openxmlformats.org/officeDocument/2006/customXml" ds:itemID="{1AEAD620-903F-4856-B3F7-D8C9DD1488C2}"/>
</file>

<file path=docProps/app.xml><?xml version="1.0" encoding="utf-8"?>
<Properties xmlns="http://schemas.openxmlformats.org/officeDocument/2006/extended-properties" xmlns:vt="http://schemas.openxmlformats.org/officeDocument/2006/docPropsVTypes">
  <TotalTime>6024</TotalTime>
  <Words>317</Words>
  <Application>Microsoft Office PowerPoint</Application>
  <PresentationFormat>On-screen Show (4:3)</PresentationFormat>
  <Paragraphs>55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</vt:lpstr>
      <vt:lpstr>Times New Roman</vt:lpstr>
      <vt:lpstr>Office Theme</vt:lpstr>
      <vt:lpstr>CÔNG TÁC KIỂM ĐỊNH BTS, PTTH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Template1</dc:title>
  <dc:creator>CharoN</dc:creator>
  <cp:lastModifiedBy>MyPC</cp:lastModifiedBy>
  <cp:revision>423</cp:revision>
  <cp:lastPrinted>2020-08-06T11:02:05Z</cp:lastPrinted>
  <dcterms:created xsi:type="dcterms:W3CDTF">2006-08-16T00:00:00Z</dcterms:created>
  <dcterms:modified xsi:type="dcterms:W3CDTF">2020-09-22T00:37:27Z</dcterms:modified>
</cp:coreProperties>
</file>